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16200438" cy="89995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800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894964-18A0-4228-990C-0308451BF8AE}" v="23" dt="2022-06-28T14:39:31.222"/>
    <p1510:client id="{E323DA6D-8236-4026-8408-B9D9CD9045C1}" v="16" dt="2022-06-28T14:51:12.5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38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dier Barzin" userId="c80b7561-6857-42a3-8be9-96a9aa8c9290" providerId="ADAL" clId="{AC894964-18A0-4228-990C-0308451BF8AE}"/>
    <pc:docChg chg="undo custSel addSld modSld">
      <pc:chgData name="Didier Barzin" userId="c80b7561-6857-42a3-8be9-96a9aa8c9290" providerId="ADAL" clId="{AC894964-18A0-4228-990C-0308451BF8AE}" dt="2022-06-28T14:45:33.140" v="1221" actId="20577"/>
      <pc:docMkLst>
        <pc:docMk/>
      </pc:docMkLst>
      <pc:sldChg chg="addSp modSp mod">
        <pc:chgData name="Didier Barzin" userId="c80b7561-6857-42a3-8be9-96a9aa8c9290" providerId="ADAL" clId="{AC894964-18A0-4228-990C-0308451BF8AE}" dt="2022-06-28T14:43:24.833" v="1194" actId="20577"/>
        <pc:sldMkLst>
          <pc:docMk/>
          <pc:sldMk cId="626352864" sldId="256"/>
        </pc:sldMkLst>
        <pc:spChg chg="mod">
          <ac:chgData name="Didier Barzin" userId="c80b7561-6857-42a3-8be9-96a9aa8c9290" providerId="ADAL" clId="{AC894964-18A0-4228-990C-0308451BF8AE}" dt="2022-06-28T14:43:24.833" v="1194" actId="20577"/>
          <ac:spMkLst>
            <pc:docMk/>
            <pc:sldMk cId="626352864" sldId="256"/>
            <ac:spMk id="4" creationId="{4EE4A499-0F41-CFEF-6EC3-63439A000089}"/>
          </ac:spMkLst>
        </pc:spChg>
        <pc:spChg chg="add mod">
          <ac:chgData name="Didier Barzin" userId="c80b7561-6857-42a3-8be9-96a9aa8c9290" providerId="ADAL" clId="{AC894964-18A0-4228-990C-0308451BF8AE}" dt="2022-06-28T14:18:58.995" v="54" actId="1076"/>
          <ac:spMkLst>
            <pc:docMk/>
            <pc:sldMk cId="626352864" sldId="256"/>
            <ac:spMk id="7" creationId="{FD0DAC88-FF5C-7BCD-2B98-BF62639E52D3}"/>
          </ac:spMkLst>
        </pc:spChg>
        <pc:spChg chg="add mod">
          <ac:chgData name="Didier Barzin" userId="c80b7561-6857-42a3-8be9-96a9aa8c9290" providerId="ADAL" clId="{AC894964-18A0-4228-990C-0308451BF8AE}" dt="2022-06-28T14:43:09.034" v="1192" actId="1076"/>
          <ac:spMkLst>
            <pc:docMk/>
            <pc:sldMk cId="626352864" sldId="256"/>
            <ac:spMk id="8" creationId="{8C4BBC57-9869-E2E1-6419-616999FDE246}"/>
          </ac:spMkLst>
        </pc:spChg>
        <pc:picChg chg="add mod">
          <ac:chgData name="Didier Barzin" userId="c80b7561-6857-42a3-8be9-96a9aa8c9290" providerId="ADAL" clId="{AC894964-18A0-4228-990C-0308451BF8AE}" dt="2022-06-28T14:18:56.099" v="53" actId="1076"/>
          <ac:picMkLst>
            <pc:docMk/>
            <pc:sldMk cId="626352864" sldId="256"/>
            <ac:picMk id="6" creationId="{93065BD1-0804-052E-DF76-F8DDED25911B}"/>
          </ac:picMkLst>
        </pc:picChg>
      </pc:sldChg>
      <pc:sldChg chg="addSp delSp modSp add mod">
        <pc:chgData name="Didier Barzin" userId="c80b7561-6857-42a3-8be9-96a9aa8c9290" providerId="ADAL" clId="{AC894964-18A0-4228-990C-0308451BF8AE}" dt="2022-06-28T14:45:33.140" v="1221" actId="20577"/>
        <pc:sldMkLst>
          <pc:docMk/>
          <pc:sldMk cId="72869717" sldId="257"/>
        </pc:sldMkLst>
        <pc:spChg chg="mod">
          <ac:chgData name="Didier Barzin" userId="c80b7561-6857-42a3-8be9-96a9aa8c9290" providerId="ADAL" clId="{AC894964-18A0-4228-990C-0308451BF8AE}" dt="2022-06-28T14:45:33.140" v="1221" actId="20577"/>
          <ac:spMkLst>
            <pc:docMk/>
            <pc:sldMk cId="72869717" sldId="257"/>
            <ac:spMk id="4" creationId="{4EE4A499-0F41-CFEF-6EC3-63439A000089}"/>
          </ac:spMkLst>
        </pc:spChg>
        <pc:spChg chg="del">
          <ac:chgData name="Didier Barzin" userId="c80b7561-6857-42a3-8be9-96a9aa8c9290" providerId="ADAL" clId="{AC894964-18A0-4228-990C-0308451BF8AE}" dt="2022-06-28T14:21:53.068" v="414" actId="478"/>
          <ac:spMkLst>
            <pc:docMk/>
            <pc:sldMk cId="72869717" sldId="257"/>
            <ac:spMk id="7" creationId="{FD0DAC88-FF5C-7BCD-2B98-BF62639E52D3}"/>
          </ac:spMkLst>
        </pc:spChg>
        <pc:spChg chg="mod">
          <ac:chgData name="Didier Barzin" userId="c80b7561-6857-42a3-8be9-96a9aa8c9290" providerId="ADAL" clId="{AC894964-18A0-4228-990C-0308451BF8AE}" dt="2022-06-28T14:23:22.948" v="522" actId="122"/>
          <ac:spMkLst>
            <pc:docMk/>
            <pc:sldMk cId="72869717" sldId="257"/>
            <ac:spMk id="8" creationId="{8C4BBC57-9869-E2E1-6419-616999FDE246}"/>
          </ac:spMkLst>
        </pc:spChg>
        <pc:picChg chg="add mod">
          <ac:chgData name="Didier Barzin" userId="c80b7561-6857-42a3-8be9-96a9aa8c9290" providerId="ADAL" clId="{AC894964-18A0-4228-990C-0308451BF8AE}" dt="2022-06-28T14:23:59.204" v="524" actId="1076"/>
          <ac:picMkLst>
            <pc:docMk/>
            <pc:sldMk cId="72869717" sldId="257"/>
            <ac:picMk id="3" creationId="{004CC5C4-88C5-A9C2-1119-81E2E5BA015B}"/>
          </ac:picMkLst>
        </pc:picChg>
        <pc:picChg chg="del">
          <ac:chgData name="Didier Barzin" userId="c80b7561-6857-42a3-8be9-96a9aa8c9290" providerId="ADAL" clId="{AC894964-18A0-4228-990C-0308451BF8AE}" dt="2022-06-28T14:21:51.642" v="413" actId="478"/>
          <ac:picMkLst>
            <pc:docMk/>
            <pc:sldMk cId="72869717" sldId="257"/>
            <ac:picMk id="6" creationId="{93065BD1-0804-052E-DF76-F8DDED25911B}"/>
          </ac:picMkLst>
        </pc:picChg>
      </pc:sldChg>
      <pc:sldChg chg="addSp delSp modSp add mod">
        <pc:chgData name="Didier Barzin" userId="c80b7561-6857-42a3-8be9-96a9aa8c9290" providerId="ADAL" clId="{AC894964-18A0-4228-990C-0308451BF8AE}" dt="2022-06-28T14:45:28.544" v="1219" actId="20577"/>
        <pc:sldMkLst>
          <pc:docMk/>
          <pc:sldMk cId="1108990804" sldId="258"/>
        </pc:sldMkLst>
        <pc:spChg chg="mod">
          <ac:chgData name="Didier Barzin" userId="c80b7561-6857-42a3-8be9-96a9aa8c9290" providerId="ADAL" clId="{AC894964-18A0-4228-990C-0308451BF8AE}" dt="2022-06-28T14:45:28.544" v="1219" actId="20577"/>
          <ac:spMkLst>
            <pc:docMk/>
            <pc:sldMk cId="1108990804" sldId="258"/>
            <ac:spMk id="4" creationId="{4EE4A499-0F41-CFEF-6EC3-63439A000089}"/>
          </ac:spMkLst>
        </pc:spChg>
        <pc:spChg chg="add mod">
          <ac:chgData name="Didier Barzin" userId="c80b7561-6857-42a3-8be9-96a9aa8c9290" providerId="ADAL" clId="{AC894964-18A0-4228-990C-0308451BF8AE}" dt="2022-06-28T14:31:08.187" v="818" actId="1076"/>
          <ac:spMkLst>
            <pc:docMk/>
            <pc:sldMk cId="1108990804" sldId="258"/>
            <ac:spMk id="5" creationId="{A3EEABDE-3770-D71C-3EB6-B16DB9299F73}"/>
          </ac:spMkLst>
        </pc:spChg>
        <pc:spChg chg="del">
          <ac:chgData name="Didier Barzin" userId="c80b7561-6857-42a3-8be9-96a9aa8c9290" providerId="ADAL" clId="{AC894964-18A0-4228-990C-0308451BF8AE}" dt="2022-06-28T14:24:15.370" v="526" actId="478"/>
          <ac:spMkLst>
            <pc:docMk/>
            <pc:sldMk cId="1108990804" sldId="258"/>
            <ac:spMk id="8" creationId="{8C4BBC57-9869-E2E1-6419-616999FDE246}"/>
          </ac:spMkLst>
        </pc:spChg>
        <pc:spChg chg="add mod">
          <ac:chgData name="Didier Barzin" userId="c80b7561-6857-42a3-8be9-96a9aa8c9290" providerId="ADAL" clId="{AC894964-18A0-4228-990C-0308451BF8AE}" dt="2022-06-28T14:44:42.970" v="1204" actId="1076"/>
          <ac:spMkLst>
            <pc:docMk/>
            <pc:sldMk cId="1108990804" sldId="258"/>
            <ac:spMk id="13" creationId="{0137A89C-958E-5ACA-0CF4-A073972CB937}"/>
          </ac:spMkLst>
        </pc:spChg>
        <pc:graphicFrameChg chg="add del mod">
          <ac:chgData name="Didier Barzin" userId="c80b7561-6857-42a3-8be9-96a9aa8c9290" providerId="ADAL" clId="{AC894964-18A0-4228-990C-0308451BF8AE}" dt="2022-06-28T14:25:40.411" v="566"/>
          <ac:graphicFrameMkLst>
            <pc:docMk/>
            <pc:sldMk cId="1108990804" sldId="258"/>
            <ac:graphicFrameMk id="7" creationId="{A7870FA8-774E-8288-2EA6-884D8ADA8ADB}"/>
          </ac:graphicFrameMkLst>
        </pc:graphicFrameChg>
        <pc:picChg chg="del">
          <ac:chgData name="Didier Barzin" userId="c80b7561-6857-42a3-8be9-96a9aa8c9290" providerId="ADAL" clId="{AC894964-18A0-4228-990C-0308451BF8AE}" dt="2022-06-28T14:24:17.209" v="527" actId="478"/>
          <ac:picMkLst>
            <pc:docMk/>
            <pc:sldMk cId="1108990804" sldId="258"/>
            <ac:picMk id="3" creationId="{004CC5C4-88C5-A9C2-1119-81E2E5BA015B}"/>
          </ac:picMkLst>
        </pc:picChg>
        <pc:picChg chg="add del mod">
          <ac:chgData name="Didier Barzin" userId="c80b7561-6857-42a3-8be9-96a9aa8c9290" providerId="ADAL" clId="{AC894964-18A0-4228-990C-0308451BF8AE}" dt="2022-06-28T14:25:33.792" v="564" actId="478"/>
          <ac:picMkLst>
            <pc:docMk/>
            <pc:sldMk cId="1108990804" sldId="258"/>
            <ac:picMk id="6" creationId="{19996EE6-087C-3AE2-9162-CA7F2320BA99}"/>
          </ac:picMkLst>
        </pc:picChg>
        <pc:picChg chg="add del mod">
          <ac:chgData name="Didier Barzin" userId="c80b7561-6857-42a3-8be9-96a9aa8c9290" providerId="ADAL" clId="{AC894964-18A0-4228-990C-0308451BF8AE}" dt="2022-06-28T14:27:44.018" v="571" actId="21"/>
          <ac:picMkLst>
            <pc:docMk/>
            <pc:sldMk cId="1108990804" sldId="258"/>
            <ac:picMk id="10" creationId="{BCA03A96-FCB0-E57E-E501-4C265C06E4FB}"/>
          </ac:picMkLst>
        </pc:picChg>
        <pc:picChg chg="add del mod">
          <ac:chgData name="Didier Barzin" userId="c80b7561-6857-42a3-8be9-96a9aa8c9290" providerId="ADAL" clId="{AC894964-18A0-4228-990C-0308451BF8AE}" dt="2022-06-28T14:37:13.808" v="846" actId="478"/>
          <ac:picMkLst>
            <pc:docMk/>
            <pc:sldMk cId="1108990804" sldId="258"/>
            <ac:picMk id="12" creationId="{F1BCC04A-9BF4-9760-3FA6-FFB69DAB9F26}"/>
          </ac:picMkLst>
        </pc:picChg>
        <pc:picChg chg="add mod">
          <ac:chgData name="Didier Barzin" userId="c80b7561-6857-42a3-8be9-96a9aa8c9290" providerId="ADAL" clId="{AC894964-18A0-4228-990C-0308451BF8AE}" dt="2022-06-28T14:44:48.562" v="1208" actId="1076"/>
          <ac:picMkLst>
            <pc:docMk/>
            <pc:sldMk cId="1108990804" sldId="258"/>
            <ac:picMk id="15" creationId="{B4F4692C-BD46-BCA3-13E9-C130405098A5}"/>
          </ac:picMkLst>
        </pc:picChg>
      </pc:sldChg>
      <pc:sldChg chg="addSp delSp modSp add mod">
        <pc:chgData name="Didier Barzin" userId="c80b7561-6857-42a3-8be9-96a9aa8c9290" providerId="ADAL" clId="{AC894964-18A0-4228-990C-0308451BF8AE}" dt="2022-06-28T14:45:25.048" v="1217" actId="20577"/>
        <pc:sldMkLst>
          <pc:docMk/>
          <pc:sldMk cId="1637979448" sldId="259"/>
        </pc:sldMkLst>
        <pc:spChg chg="mod">
          <ac:chgData name="Didier Barzin" userId="c80b7561-6857-42a3-8be9-96a9aa8c9290" providerId="ADAL" clId="{AC894964-18A0-4228-990C-0308451BF8AE}" dt="2022-06-28T14:45:25.048" v="1217" actId="20577"/>
          <ac:spMkLst>
            <pc:docMk/>
            <pc:sldMk cId="1637979448" sldId="259"/>
            <ac:spMk id="4" creationId="{4EE4A499-0F41-CFEF-6EC3-63439A000089}"/>
          </ac:spMkLst>
        </pc:spChg>
        <pc:spChg chg="add del">
          <ac:chgData name="Didier Barzin" userId="c80b7561-6857-42a3-8be9-96a9aa8c9290" providerId="ADAL" clId="{AC894964-18A0-4228-990C-0308451BF8AE}" dt="2022-06-28T14:39:23.857" v="1034" actId="11529"/>
          <ac:spMkLst>
            <pc:docMk/>
            <pc:sldMk cId="1637979448" sldId="259"/>
            <ac:spMk id="9" creationId="{040296D0-D7DF-F678-4827-112E895648A5}"/>
          </ac:spMkLst>
        </pc:spChg>
        <pc:spChg chg="add del">
          <ac:chgData name="Didier Barzin" userId="c80b7561-6857-42a3-8be9-96a9aa8c9290" providerId="ADAL" clId="{AC894964-18A0-4228-990C-0308451BF8AE}" dt="2022-06-28T14:41:05.169" v="1134" actId="478"/>
          <ac:spMkLst>
            <pc:docMk/>
            <pc:sldMk cId="1637979448" sldId="259"/>
            <ac:spMk id="10" creationId="{D7BC15A4-E5C3-4319-921B-F367214098CC}"/>
          </ac:spMkLst>
        </pc:spChg>
        <pc:spChg chg="add mod">
          <ac:chgData name="Didier Barzin" userId="c80b7561-6857-42a3-8be9-96a9aa8c9290" providerId="ADAL" clId="{AC894964-18A0-4228-990C-0308451BF8AE}" dt="2022-06-28T14:42:38.514" v="1187" actId="1076"/>
          <ac:spMkLst>
            <pc:docMk/>
            <pc:sldMk cId="1637979448" sldId="259"/>
            <ac:spMk id="11" creationId="{49E144D0-8953-91E1-A247-090986DDA180}"/>
          </ac:spMkLst>
        </pc:spChg>
        <pc:spChg chg="mod">
          <ac:chgData name="Didier Barzin" userId="c80b7561-6857-42a3-8be9-96a9aa8c9290" providerId="ADAL" clId="{AC894964-18A0-4228-990C-0308451BF8AE}" dt="2022-06-28T14:38:38.974" v="962" actId="20577"/>
          <ac:spMkLst>
            <pc:docMk/>
            <pc:sldMk cId="1637979448" sldId="259"/>
            <ac:spMk id="13" creationId="{0137A89C-958E-5ACA-0CF4-A073972CB937}"/>
          </ac:spMkLst>
        </pc:spChg>
        <pc:spChg chg="add mod">
          <ac:chgData name="Didier Barzin" userId="c80b7561-6857-42a3-8be9-96a9aa8c9290" providerId="ADAL" clId="{AC894964-18A0-4228-990C-0308451BF8AE}" dt="2022-06-28T14:40:47.763" v="1132" actId="1076"/>
          <ac:spMkLst>
            <pc:docMk/>
            <pc:sldMk cId="1637979448" sldId="259"/>
            <ac:spMk id="14" creationId="{A66197A8-6776-FF65-F722-1C0D6EA61249}"/>
          </ac:spMkLst>
        </pc:spChg>
        <pc:spChg chg="add mod">
          <ac:chgData name="Didier Barzin" userId="c80b7561-6857-42a3-8be9-96a9aa8c9290" providerId="ADAL" clId="{AC894964-18A0-4228-990C-0308451BF8AE}" dt="2022-06-28T14:42:22.706" v="1185" actId="1076"/>
          <ac:spMkLst>
            <pc:docMk/>
            <pc:sldMk cId="1637979448" sldId="259"/>
            <ac:spMk id="15" creationId="{29E61261-09D1-04C2-017D-8C3CA5A395C6}"/>
          </ac:spMkLst>
        </pc:spChg>
        <pc:graphicFrameChg chg="add del mod">
          <ac:chgData name="Didier Barzin" userId="c80b7561-6857-42a3-8be9-96a9aa8c9290" providerId="ADAL" clId="{AC894964-18A0-4228-990C-0308451BF8AE}" dt="2022-06-28T14:35:32.013" v="824" actId="478"/>
          <ac:graphicFrameMkLst>
            <pc:docMk/>
            <pc:sldMk cId="1637979448" sldId="259"/>
            <ac:graphicFrameMk id="2" creationId="{58541ACB-1FE1-9E00-38FE-F56539459BF0}"/>
          </ac:graphicFrameMkLst>
        </pc:graphicFrameChg>
        <pc:picChg chg="add mod">
          <ac:chgData name="Didier Barzin" userId="c80b7561-6857-42a3-8be9-96a9aa8c9290" providerId="ADAL" clId="{AC894964-18A0-4228-990C-0308451BF8AE}" dt="2022-06-28T14:45:16.265" v="1215" actId="1076"/>
          <ac:picMkLst>
            <pc:docMk/>
            <pc:sldMk cId="1637979448" sldId="259"/>
            <ac:picMk id="6" creationId="{AAE196FB-05A4-5BFB-112B-9407068A4797}"/>
          </ac:picMkLst>
        </pc:picChg>
        <pc:picChg chg="add del mod">
          <ac:chgData name="Didier Barzin" userId="c80b7561-6857-42a3-8be9-96a9aa8c9290" providerId="ADAL" clId="{AC894964-18A0-4228-990C-0308451BF8AE}" dt="2022-06-28T14:36:26.913" v="839"/>
          <ac:picMkLst>
            <pc:docMk/>
            <pc:sldMk cId="1637979448" sldId="259"/>
            <ac:picMk id="8" creationId="{2D21B174-50ED-5333-4053-EC0800C167C3}"/>
          </ac:picMkLst>
        </pc:picChg>
        <pc:picChg chg="del">
          <ac:chgData name="Didier Barzin" userId="c80b7561-6857-42a3-8be9-96a9aa8c9290" providerId="ADAL" clId="{AC894964-18A0-4228-990C-0308451BF8AE}" dt="2022-06-28T14:35:27.648" v="820" actId="478"/>
          <ac:picMkLst>
            <pc:docMk/>
            <pc:sldMk cId="1637979448" sldId="259"/>
            <ac:picMk id="12" creationId="{F1BCC04A-9BF4-9760-3FA6-FFB69DAB9F26}"/>
          </ac:picMkLst>
        </pc:picChg>
      </pc:sldChg>
      <pc:sldChg chg="modSp new mod">
        <pc:chgData name="Didier Barzin" userId="c80b7561-6857-42a3-8be9-96a9aa8c9290" providerId="ADAL" clId="{AC894964-18A0-4228-990C-0308451BF8AE}" dt="2022-06-28T14:37:26.612" v="862" actId="20577"/>
        <pc:sldMkLst>
          <pc:docMk/>
          <pc:sldMk cId="2121040679" sldId="260"/>
        </pc:sldMkLst>
        <pc:spChg chg="mod">
          <ac:chgData name="Didier Barzin" userId="c80b7561-6857-42a3-8be9-96a9aa8c9290" providerId="ADAL" clId="{AC894964-18A0-4228-990C-0308451BF8AE}" dt="2022-06-28T14:37:26.612" v="862" actId="20577"/>
          <ac:spMkLst>
            <pc:docMk/>
            <pc:sldMk cId="2121040679" sldId="260"/>
            <ac:spMk id="2" creationId="{BD743F34-E031-10B6-006A-365C83EB5C5D}"/>
          </ac:spMkLst>
        </pc:spChg>
        <pc:spChg chg="mod">
          <ac:chgData name="Didier Barzin" userId="c80b7561-6857-42a3-8be9-96a9aa8c9290" providerId="ADAL" clId="{AC894964-18A0-4228-990C-0308451BF8AE}" dt="2022-06-28T14:37:06.290" v="845" actId="20577"/>
          <ac:spMkLst>
            <pc:docMk/>
            <pc:sldMk cId="2121040679" sldId="260"/>
            <ac:spMk id="3" creationId="{63AF0CF8-FDB6-6B4B-5CF0-0D2BBF5EB70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25055" y="1472842"/>
            <a:ext cx="12150329" cy="3133172"/>
          </a:xfrm>
        </p:spPr>
        <p:txBody>
          <a:bodyPr anchor="b"/>
          <a:lstStyle>
            <a:lvl1pPr algn="ctr">
              <a:defRPr sz="787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5055" y="4726842"/>
            <a:ext cx="12150329" cy="2172804"/>
          </a:xfrm>
        </p:spPr>
        <p:txBody>
          <a:bodyPr/>
          <a:lstStyle>
            <a:lvl1pPr marL="0" indent="0" algn="ctr">
              <a:buNone/>
              <a:defRPr sz="3150"/>
            </a:lvl1pPr>
            <a:lvl2pPr marL="599984" indent="0" algn="ctr">
              <a:buNone/>
              <a:defRPr sz="2625"/>
            </a:lvl2pPr>
            <a:lvl3pPr marL="1199967" indent="0" algn="ctr">
              <a:buNone/>
              <a:defRPr sz="2362"/>
            </a:lvl3pPr>
            <a:lvl4pPr marL="1799951" indent="0" algn="ctr">
              <a:buNone/>
              <a:defRPr sz="2100"/>
            </a:lvl4pPr>
            <a:lvl5pPr marL="2399934" indent="0" algn="ctr">
              <a:buNone/>
              <a:defRPr sz="2100"/>
            </a:lvl5pPr>
            <a:lvl6pPr marL="2999918" indent="0" algn="ctr">
              <a:buNone/>
              <a:defRPr sz="2100"/>
            </a:lvl6pPr>
            <a:lvl7pPr marL="3599901" indent="0" algn="ctr">
              <a:buNone/>
              <a:defRPr sz="2100"/>
            </a:lvl7pPr>
            <a:lvl8pPr marL="4199885" indent="0" algn="ctr">
              <a:buNone/>
              <a:defRPr sz="2100"/>
            </a:lvl8pPr>
            <a:lvl9pPr marL="4799868" indent="0" algn="ctr">
              <a:buNone/>
              <a:defRPr sz="21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2E230-2E9C-4058-A569-BB4C50F00BE9}" type="datetimeFigureOut">
              <a:rPr lang="fr-BE" smtClean="0"/>
              <a:t>30-06-22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54534-D8CF-487E-9BEE-3025B7AA9FD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28801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2E230-2E9C-4058-A569-BB4C50F00BE9}" type="datetimeFigureOut">
              <a:rPr lang="fr-BE" smtClean="0"/>
              <a:t>30-06-22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54534-D8CF-487E-9BEE-3025B7AA9FD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37416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5342" y="2243636"/>
            <a:ext cx="13972878" cy="3743557"/>
          </a:xfrm>
        </p:spPr>
        <p:txBody>
          <a:bodyPr anchor="b"/>
          <a:lstStyle>
            <a:lvl1pPr>
              <a:defRPr sz="787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5342" y="6022609"/>
            <a:ext cx="13972878" cy="1968648"/>
          </a:xfrm>
        </p:spPr>
        <p:txBody>
          <a:bodyPr/>
          <a:lstStyle>
            <a:lvl1pPr marL="0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1pPr>
            <a:lvl2pPr marL="599984" indent="0">
              <a:buNone/>
              <a:defRPr sz="2625">
                <a:solidFill>
                  <a:schemeClr val="tx1">
                    <a:tint val="75000"/>
                  </a:schemeClr>
                </a:solidFill>
              </a:defRPr>
            </a:lvl2pPr>
            <a:lvl3pPr marL="1199967" indent="0">
              <a:buNone/>
              <a:defRPr sz="2362">
                <a:solidFill>
                  <a:schemeClr val="tx1">
                    <a:tint val="75000"/>
                  </a:schemeClr>
                </a:solidFill>
              </a:defRPr>
            </a:lvl3pPr>
            <a:lvl4pPr marL="179995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39993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299991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359990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19988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47998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2E230-2E9C-4058-A569-BB4C50F00BE9}" type="datetimeFigureOut">
              <a:rPr lang="fr-BE" smtClean="0"/>
              <a:t>30-06-22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54534-D8CF-487E-9BEE-3025B7AA9FD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06519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3780" y="2395710"/>
            <a:ext cx="6885186" cy="571012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01472" y="2395710"/>
            <a:ext cx="6885186" cy="571012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2E230-2E9C-4058-A569-BB4C50F00BE9}" type="datetimeFigureOut">
              <a:rPr lang="fr-BE" smtClean="0"/>
              <a:t>30-06-22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54534-D8CF-487E-9BEE-3025B7AA9FD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78586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890" y="479143"/>
            <a:ext cx="13972878" cy="173949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5891" y="2206137"/>
            <a:ext cx="6853544" cy="1081194"/>
          </a:xfrm>
        </p:spPr>
        <p:txBody>
          <a:bodyPr anchor="b"/>
          <a:lstStyle>
            <a:lvl1pPr marL="0" indent="0">
              <a:buNone/>
              <a:defRPr sz="3150" b="1"/>
            </a:lvl1pPr>
            <a:lvl2pPr marL="599984" indent="0">
              <a:buNone/>
              <a:defRPr sz="2625" b="1"/>
            </a:lvl2pPr>
            <a:lvl3pPr marL="1199967" indent="0">
              <a:buNone/>
              <a:defRPr sz="2362" b="1"/>
            </a:lvl3pPr>
            <a:lvl4pPr marL="1799951" indent="0">
              <a:buNone/>
              <a:defRPr sz="2100" b="1"/>
            </a:lvl4pPr>
            <a:lvl5pPr marL="2399934" indent="0">
              <a:buNone/>
              <a:defRPr sz="2100" b="1"/>
            </a:lvl5pPr>
            <a:lvl6pPr marL="2999918" indent="0">
              <a:buNone/>
              <a:defRPr sz="2100" b="1"/>
            </a:lvl6pPr>
            <a:lvl7pPr marL="3599901" indent="0">
              <a:buNone/>
              <a:defRPr sz="2100" b="1"/>
            </a:lvl7pPr>
            <a:lvl8pPr marL="4199885" indent="0">
              <a:buNone/>
              <a:defRPr sz="2100" b="1"/>
            </a:lvl8pPr>
            <a:lvl9pPr marL="4799868" indent="0">
              <a:buNone/>
              <a:defRPr sz="21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5891" y="3287331"/>
            <a:ext cx="6853544" cy="483516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01472" y="2206137"/>
            <a:ext cx="6887296" cy="1081194"/>
          </a:xfrm>
        </p:spPr>
        <p:txBody>
          <a:bodyPr anchor="b"/>
          <a:lstStyle>
            <a:lvl1pPr marL="0" indent="0">
              <a:buNone/>
              <a:defRPr sz="3150" b="1"/>
            </a:lvl1pPr>
            <a:lvl2pPr marL="599984" indent="0">
              <a:buNone/>
              <a:defRPr sz="2625" b="1"/>
            </a:lvl2pPr>
            <a:lvl3pPr marL="1199967" indent="0">
              <a:buNone/>
              <a:defRPr sz="2362" b="1"/>
            </a:lvl3pPr>
            <a:lvl4pPr marL="1799951" indent="0">
              <a:buNone/>
              <a:defRPr sz="2100" b="1"/>
            </a:lvl4pPr>
            <a:lvl5pPr marL="2399934" indent="0">
              <a:buNone/>
              <a:defRPr sz="2100" b="1"/>
            </a:lvl5pPr>
            <a:lvl6pPr marL="2999918" indent="0">
              <a:buNone/>
              <a:defRPr sz="2100" b="1"/>
            </a:lvl6pPr>
            <a:lvl7pPr marL="3599901" indent="0">
              <a:buNone/>
              <a:defRPr sz="2100" b="1"/>
            </a:lvl7pPr>
            <a:lvl8pPr marL="4199885" indent="0">
              <a:buNone/>
              <a:defRPr sz="2100" b="1"/>
            </a:lvl8pPr>
            <a:lvl9pPr marL="4799868" indent="0">
              <a:buNone/>
              <a:defRPr sz="21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01472" y="3287331"/>
            <a:ext cx="6887296" cy="483516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2E230-2E9C-4058-A569-BB4C50F00BE9}" type="datetimeFigureOut">
              <a:rPr lang="fr-BE" smtClean="0"/>
              <a:t>30-06-22</a:t>
            </a:fld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54534-D8CF-487E-9BEE-3025B7AA9FD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00851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2E230-2E9C-4058-A569-BB4C50F00BE9}" type="datetimeFigureOut">
              <a:rPr lang="fr-BE" smtClean="0"/>
              <a:t>30-06-22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54534-D8CF-487E-9BEE-3025B7AA9FD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75782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2E230-2E9C-4058-A569-BB4C50F00BE9}" type="datetimeFigureOut">
              <a:rPr lang="fr-BE" smtClean="0"/>
              <a:t>30-06-22</a:t>
            </a:fld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54534-D8CF-487E-9BEE-3025B7AA9FD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56647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891" y="599969"/>
            <a:ext cx="5225062" cy="2099892"/>
          </a:xfrm>
        </p:spPr>
        <p:txBody>
          <a:bodyPr anchor="b"/>
          <a:lstStyle>
            <a:lvl1pPr>
              <a:defRPr sz="419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87296" y="1295767"/>
            <a:ext cx="8201472" cy="6395505"/>
          </a:xfrm>
        </p:spPr>
        <p:txBody>
          <a:bodyPr/>
          <a:lstStyle>
            <a:lvl1pPr>
              <a:defRPr sz="4199"/>
            </a:lvl1pPr>
            <a:lvl2pPr>
              <a:defRPr sz="3674"/>
            </a:lvl2pPr>
            <a:lvl3pPr>
              <a:defRPr sz="3150"/>
            </a:lvl3pPr>
            <a:lvl4pPr>
              <a:defRPr sz="2625"/>
            </a:lvl4pPr>
            <a:lvl5pPr>
              <a:defRPr sz="2625"/>
            </a:lvl5pPr>
            <a:lvl6pPr>
              <a:defRPr sz="2625"/>
            </a:lvl6pPr>
            <a:lvl7pPr>
              <a:defRPr sz="2625"/>
            </a:lvl7pPr>
            <a:lvl8pPr>
              <a:defRPr sz="2625"/>
            </a:lvl8pPr>
            <a:lvl9pPr>
              <a:defRPr sz="262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891" y="2699862"/>
            <a:ext cx="5225062" cy="5001827"/>
          </a:xfrm>
        </p:spPr>
        <p:txBody>
          <a:bodyPr/>
          <a:lstStyle>
            <a:lvl1pPr marL="0" indent="0">
              <a:buNone/>
              <a:defRPr sz="2100"/>
            </a:lvl1pPr>
            <a:lvl2pPr marL="599984" indent="0">
              <a:buNone/>
              <a:defRPr sz="1837"/>
            </a:lvl2pPr>
            <a:lvl3pPr marL="1199967" indent="0">
              <a:buNone/>
              <a:defRPr sz="1575"/>
            </a:lvl3pPr>
            <a:lvl4pPr marL="1799951" indent="0">
              <a:buNone/>
              <a:defRPr sz="1312"/>
            </a:lvl4pPr>
            <a:lvl5pPr marL="2399934" indent="0">
              <a:buNone/>
              <a:defRPr sz="1312"/>
            </a:lvl5pPr>
            <a:lvl6pPr marL="2999918" indent="0">
              <a:buNone/>
              <a:defRPr sz="1312"/>
            </a:lvl6pPr>
            <a:lvl7pPr marL="3599901" indent="0">
              <a:buNone/>
              <a:defRPr sz="1312"/>
            </a:lvl7pPr>
            <a:lvl8pPr marL="4199885" indent="0">
              <a:buNone/>
              <a:defRPr sz="1312"/>
            </a:lvl8pPr>
            <a:lvl9pPr marL="4799868" indent="0">
              <a:buNone/>
              <a:defRPr sz="1312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2E230-2E9C-4058-A569-BB4C50F00BE9}" type="datetimeFigureOut">
              <a:rPr lang="fr-BE" smtClean="0"/>
              <a:t>30-06-22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54534-D8CF-487E-9BEE-3025B7AA9FD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7516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891" y="599969"/>
            <a:ext cx="5225062" cy="2099892"/>
          </a:xfrm>
        </p:spPr>
        <p:txBody>
          <a:bodyPr anchor="b"/>
          <a:lstStyle>
            <a:lvl1pPr>
              <a:defRPr sz="419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87296" y="1295767"/>
            <a:ext cx="8201472" cy="6395505"/>
          </a:xfrm>
        </p:spPr>
        <p:txBody>
          <a:bodyPr anchor="t"/>
          <a:lstStyle>
            <a:lvl1pPr marL="0" indent="0">
              <a:buNone/>
              <a:defRPr sz="4199"/>
            </a:lvl1pPr>
            <a:lvl2pPr marL="599984" indent="0">
              <a:buNone/>
              <a:defRPr sz="3674"/>
            </a:lvl2pPr>
            <a:lvl3pPr marL="1199967" indent="0">
              <a:buNone/>
              <a:defRPr sz="3150"/>
            </a:lvl3pPr>
            <a:lvl4pPr marL="1799951" indent="0">
              <a:buNone/>
              <a:defRPr sz="2625"/>
            </a:lvl4pPr>
            <a:lvl5pPr marL="2399934" indent="0">
              <a:buNone/>
              <a:defRPr sz="2625"/>
            </a:lvl5pPr>
            <a:lvl6pPr marL="2999918" indent="0">
              <a:buNone/>
              <a:defRPr sz="2625"/>
            </a:lvl6pPr>
            <a:lvl7pPr marL="3599901" indent="0">
              <a:buNone/>
              <a:defRPr sz="2625"/>
            </a:lvl7pPr>
            <a:lvl8pPr marL="4199885" indent="0">
              <a:buNone/>
              <a:defRPr sz="2625"/>
            </a:lvl8pPr>
            <a:lvl9pPr marL="4799868" indent="0">
              <a:buNone/>
              <a:defRPr sz="2625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891" y="2699862"/>
            <a:ext cx="5225062" cy="5001827"/>
          </a:xfrm>
        </p:spPr>
        <p:txBody>
          <a:bodyPr/>
          <a:lstStyle>
            <a:lvl1pPr marL="0" indent="0">
              <a:buNone/>
              <a:defRPr sz="2100"/>
            </a:lvl1pPr>
            <a:lvl2pPr marL="599984" indent="0">
              <a:buNone/>
              <a:defRPr sz="1837"/>
            </a:lvl2pPr>
            <a:lvl3pPr marL="1199967" indent="0">
              <a:buNone/>
              <a:defRPr sz="1575"/>
            </a:lvl3pPr>
            <a:lvl4pPr marL="1799951" indent="0">
              <a:buNone/>
              <a:defRPr sz="1312"/>
            </a:lvl4pPr>
            <a:lvl5pPr marL="2399934" indent="0">
              <a:buNone/>
              <a:defRPr sz="1312"/>
            </a:lvl5pPr>
            <a:lvl6pPr marL="2999918" indent="0">
              <a:buNone/>
              <a:defRPr sz="1312"/>
            </a:lvl6pPr>
            <a:lvl7pPr marL="3599901" indent="0">
              <a:buNone/>
              <a:defRPr sz="1312"/>
            </a:lvl7pPr>
            <a:lvl8pPr marL="4199885" indent="0">
              <a:buNone/>
              <a:defRPr sz="1312"/>
            </a:lvl8pPr>
            <a:lvl9pPr marL="4799868" indent="0">
              <a:buNone/>
              <a:defRPr sz="1312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2E230-2E9C-4058-A569-BB4C50F00BE9}" type="datetimeFigureOut">
              <a:rPr lang="fr-BE" smtClean="0"/>
              <a:t>30-06-22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54534-D8CF-487E-9BEE-3025B7AA9FD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40578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2E230-2E9C-4058-A569-BB4C50F00BE9}" type="datetimeFigureOut">
              <a:rPr lang="fr-BE" smtClean="0"/>
              <a:t>30-06-22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54534-D8CF-487E-9BEE-3025B7AA9FD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13106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93439" y="479142"/>
            <a:ext cx="3493219" cy="7626692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780" y="479142"/>
            <a:ext cx="10277153" cy="7626692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2E230-2E9C-4058-A569-BB4C50F00BE9}" type="datetimeFigureOut">
              <a:rPr lang="fr-BE" smtClean="0"/>
              <a:t>30-06-22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54534-D8CF-487E-9BEE-3025B7AA9FD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10593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3780" y="479143"/>
            <a:ext cx="13972878" cy="1739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780" y="2395710"/>
            <a:ext cx="13972878" cy="57101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3780" y="8341239"/>
            <a:ext cx="3645099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12E230-2E9C-4058-A569-BB4C50F00BE9}" type="datetimeFigureOut">
              <a:rPr lang="fr-BE" smtClean="0"/>
              <a:t>30-06-22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66395" y="8341239"/>
            <a:ext cx="5467648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41559" y="8341239"/>
            <a:ext cx="3645099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F54534-D8CF-487E-9BEE-3025B7AA9FD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97521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199967" rtl="0" eaLnBrk="1" latinLnBrk="0" hangingPunct="1">
        <a:lnSpc>
          <a:spcPct val="90000"/>
        </a:lnSpc>
        <a:spcBef>
          <a:spcPct val="0"/>
        </a:spcBef>
        <a:buNone/>
        <a:defRPr sz="577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9992" indent="-299992" algn="l" defTabSz="1199967" rtl="0" eaLnBrk="1" latinLnBrk="0" hangingPunct="1">
        <a:lnSpc>
          <a:spcPct val="90000"/>
        </a:lnSpc>
        <a:spcBef>
          <a:spcPts val="1312"/>
        </a:spcBef>
        <a:buFont typeface="Arial" panose="020B0604020202020204" pitchFamily="34" charset="0"/>
        <a:buChar char="•"/>
        <a:defRPr sz="3674" kern="1200">
          <a:solidFill>
            <a:schemeClr val="tx1"/>
          </a:solidFill>
          <a:latin typeface="+mn-lt"/>
          <a:ea typeface="+mn-ea"/>
          <a:cs typeface="+mn-cs"/>
        </a:defRPr>
      </a:lvl1pPr>
      <a:lvl2pPr marL="899975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2pPr>
      <a:lvl3pPr marL="1499959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2625" kern="1200">
          <a:solidFill>
            <a:schemeClr val="tx1"/>
          </a:solidFill>
          <a:latin typeface="+mn-lt"/>
          <a:ea typeface="+mn-ea"/>
          <a:cs typeface="+mn-cs"/>
        </a:defRPr>
      </a:lvl3pPr>
      <a:lvl4pPr marL="2099942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4pPr>
      <a:lvl5pPr marL="2699926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5pPr>
      <a:lvl6pPr marL="3299910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6pPr>
      <a:lvl7pPr marL="3899893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7pPr>
      <a:lvl8pPr marL="4499877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8pPr>
      <a:lvl9pPr marL="5099860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1pPr>
      <a:lvl2pPr marL="599984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2pPr>
      <a:lvl3pPr marL="1199967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3pPr>
      <a:lvl4pPr marL="1799951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4pPr>
      <a:lvl5pPr marL="2399934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5pPr>
      <a:lvl6pPr marL="2999918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6pPr>
      <a:lvl7pPr marL="3599901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7pPr>
      <a:lvl8pPr marL="4199885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8pPr>
      <a:lvl9pPr marL="4799868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svg.org/vector-clip-art-of-thumbs-up-in-a-green-circle" TargetMode="External"/><Relationship Id="rId2" Type="http://schemas.openxmlformats.org/officeDocument/2006/relationships/hyperlink" Target="https://freesvg.org/vector-drawing-of-thumbs-down-in-a-red-circl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freesvg.org/primary-erro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E4A499-0F41-CFEF-6EC3-63439A000089}"/>
              </a:ext>
            </a:extLst>
          </p:cNvPr>
          <p:cNvSpPr/>
          <p:nvPr/>
        </p:nvSpPr>
        <p:spPr>
          <a:xfrm>
            <a:off x="100780" y="1"/>
            <a:ext cx="15998885" cy="1425636"/>
          </a:xfrm>
          <a:prstGeom prst="rect">
            <a:avLst/>
          </a:prstGeom>
          <a:solidFill>
            <a:srgbClr val="88001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575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Borne automatique d’analyse Antivirus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0DAC88-FF5C-7BCD-2B98-BF62639E52D3}"/>
              </a:ext>
            </a:extLst>
          </p:cNvPr>
          <p:cNvSpPr/>
          <p:nvPr/>
        </p:nvSpPr>
        <p:spPr>
          <a:xfrm>
            <a:off x="3549494" y="6114045"/>
            <a:ext cx="8511559" cy="923330"/>
          </a:xfrm>
          <a:prstGeom prst="rect">
            <a:avLst/>
          </a:prstGeom>
          <a:noFill/>
        </p:spPr>
        <p:txBody>
          <a:bodyPr wrap="none" lIns="38099" tIns="19050" rIns="38099" bIns="19050">
            <a:spAutoFit/>
          </a:bodyPr>
          <a:lstStyle/>
          <a:p>
            <a:pPr algn="ctr"/>
            <a:r>
              <a:rPr lang="fr-FR" sz="57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Veuillez insérer une clé USB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4BBC57-9869-E2E1-6419-616999FDE246}"/>
              </a:ext>
            </a:extLst>
          </p:cNvPr>
          <p:cNvSpPr/>
          <p:nvPr/>
        </p:nvSpPr>
        <p:spPr>
          <a:xfrm>
            <a:off x="634070" y="7455132"/>
            <a:ext cx="14932302" cy="1423082"/>
          </a:xfrm>
          <a:prstGeom prst="rect">
            <a:avLst/>
          </a:prstGeom>
          <a:noFill/>
        </p:spPr>
        <p:txBody>
          <a:bodyPr wrap="square" lIns="38099" tIns="19050" rIns="38099" bIns="19050">
            <a:spAutoFit/>
          </a:bodyPr>
          <a:lstStyle/>
          <a:p>
            <a:pPr algn="just"/>
            <a:r>
              <a:rPr lang="fr-FR" sz="2999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Cette borne a été développée par le service informatique. Elle permet de scanner les clés USB à la recherche de potentiels virus, empêchant l’infection des postes de travail. Les scans sont anonymes et aucune donnée nominative ou contenu de fichier ne sera collecté sur cette borne.</a:t>
            </a:r>
          </a:p>
        </p:txBody>
      </p:sp>
      <p:pic>
        <p:nvPicPr>
          <p:cNvPr id="3" name="Image 2" descr="Une image contenant intérieur, équipement électronique, assis, projecteur&#10;&#10;Description générée automatiquement">
            <a:extLst>
              <a:ext uri="{FF2B5EF4-FFF2-40B4-BE49-F238E27FC236}">
                <a16:creationId xmlns:a16="http://schemas.microsoft.com/office/drawing/2014/main" id="{AA50700C-2A31-43C5-E412-C05A6A146C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643" y="2194249"/>
            <a:ext cx="6019773" cy="3391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352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E4A499-0F41-CFEF-6EC3-63439A000089}"/>
              </a:ext>
            </a:extLst>
          </p:cNvPr>
          <p:cNvSpPr/>
          <p:nvPr/>
        </p:nvSpPr>
        <p:spPr>
          <a:xfrm>
            <a:off x="100780" y="1"/>
            <a:ext cx="15998885" cy="1425636"/>
          </a:xfrm>
          <a:prstGeom prst="rect">
            <a:avLst/>
          </a:prstGeom>
          <a:solidFill>
            <a:srgbClr val="88001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5750" b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Borne automatique </a:t>
            </a:r>
            <a:r>
              <a:rPr lang="fr-BE" sz="575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d’analyse Antivirus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4BBC57-9869-E2E1-6419-616999FDE246}"/>
              </a:ext>
            </a:extLst>
          </p:cNvPr>
          <p:cNvSpPr/>
          <p:nvPr/>
        </p:nvSpPr>
        <p:spPr>
          <a:xfrm>
            <a:off x="1659974" y="2294862"/>
            <a:ext cx="12880510" cy="1808187"/>
          </a:xfrm>
          <a:prstGeom prst="rect">
            <a:avLst/>
          </a:prstGeom>
          <a:noFill/>
        </p:spPr>
        <p:txBody>
          <a:bodyPr wrap="square" lIns="38099" tIns="19050" rIns="38099" bIns="19050">
            <a:spAutoFit/>
          </a:bodyPr>
          <a:lstStyle/>
          <a:p>
            <a:pPr algn="ctr"/>
            <a:r>
              <a:rPr lang="fr-FR" sz="57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L’analyse est en cours, veuillez patienter, cela peut prendre  plusieurs minutes.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04CC5C4-88C5-A9C2-1119-81E2E5BA01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661" y="4896553"/>
            <a:ext cx="1881133" cy="188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69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E4A499-0F41-CFEF-6EC3-63439A000089}"/>
              </a:ext>
            </a:extLst>
          </p:cNvPr>
          <p:cNvSpPr/>
          <p:nvPr/>
        </p:nvSpPr>
        <p:spPr>
          <a:xfrm>
            <a:off x="100780" y="1"/>
            <a:ext cx="15998885" cy="1425636"/>
          </a:xfrm>
          <a:prstGeom prst="rect">
            <a:avLst/>
          </a:prstGeom>
          <a:solidFill>
            <a:srgbClr val="88001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575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Borne automatique d’analyse Antivirus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EEABDE-3770-D71C-3EB6-B16DB9299F73}"/>
              </a:ext>
            </a:extLst>
          </p:cNvPr>
          <p:cNvSpPr/>
          <p:nvPr/>
        </p:nvSpPr>
        <p:spPr>
          <a:xfrm>
            <a:off x="5519017" y="2036777"/>
            <a:ext cx="6440254" cy="923330"/>
          </a:xfrm>
          <a:prstGeom prst="rect">
            <a:avLst/>
          </a:prstGeom>
          <a:noFill/>
        </p:spPr>
        <p:txBody>
          <a:bodyPr wrap="square" lIns="38099" tIns="19050" rIns="38099" bIns="19050">
            <a:spAutoFit/>
          </a:bodyPr>
          <a:lstStyle/>
          <a:p>
            <a:pPr algn="ctr"/>
            <a:r>
              <a:rPr lang="fr-FR" sz="57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Rapport d’analyse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137A89C-958E-5ACA-0CF4-A073972CB937}"/>
              </a:ext>
            </a:extLst>
          </p:cNvPr>
          <p:cNvSpPr/>
          <p:nvPr/>
        </p:nvSpPr>
        <p:spPr>
          <a:xfrm>
            <a:off x="5132830" y="3534344"/>
            <a:ext cx="10446469" cy="3732560"/>
          </a:xfrm>
          <a:prstGeom prst="rect">
            <a:avLst/>
          </a:prstGeom>
          <a:noFill/>
        </p:spPr>
        <p:txBody>
          <a:bodyPr wrap="square" lIns="38099" tIns="19050" rIns="38099" bIns="19050">
            <a:spAutoFit/>
          </a:bodyPr>
          <a:lstStyle/>
          <a:p>
            <a:pPr algn="just"/>
            <a:r>
              <a:rPr lang="fr-FR" sz="400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Cette clé </a:t>
            </a:r>
            <a:r>
              <a:rPr lang="fr-FR" sz="4001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peut être utilisée </a:t>
            </a:r>
            <a:r>
              <a:rPr lang="fr-FR" sz="400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sur un poste de travail.</a:t>
            </a:r>
            <a:br>
              <a:rPr lang="fr-FR" sz="400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lang="fr-FR" sz="400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/>
            <a:r>
              <a:rPr lang="fr-FR" sz="400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Après avoir utilisé cette clé sur un </a:t>
            </a:r>
            <a:r>
              <a:rPr lang="fr-FR" sz="4001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autre ordinateur</a:t>
            </a:r>
            <a:r>
              <a:rPr lang="fr-FR" sz="400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la clé USB doit </a:t>
            </a:r>
            <a:r>
              <a:rPr lang="fr-FR" sz="4001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obligatoirement être </a:t>
            </a:r>
            <a:r>
              <a:rPr lang="fr-FR" sz="4001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ré-analysée</a:t>
            </a:r>
            <a:r>
              <a:rPr lang="fr-FR" sz="400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pour vérifier qu’elle ne contient pas de virus.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4F4692C-BD46-BCA3-13E9-C130405098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470" y="3408786"/>
            <a:ext cx="5261362" cy="5261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990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E4A499-0F41-CFEF-6EC3-63439A000089}"/>
              </a:ext>
            </a:extLst>
          </p:cNvPr>
          <p:cNvSpPr/>
          <p:nvPr/>
        </p:nvSpPr>
        <p:spPr>
          <a:xfrm>
            <a:off x="100780" y="1"/>
            <a:ext cx="15998885" cy="1425636"/>
          </a:xfrm>
          <a:prstGeom prst="rect">
            <a:avLst/>
          </a:prstGeom>
          <a:solidFill>
            <a:srgbClr val="88001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575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Borne automatique d’analyse Antivirus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EEABDE-3770-D71C-3EB6-B16DB9299F73}"/>
              </a:ext>
            </a:extLst>
          </p:cNvPr>
          <p:cNvSpPr/>
          <p:nvPr/>
        </p:nvSpPr>
        <p:spPr>
          <a:xfrm>
            <a:off x="5519017" y="2036777"/>
            <a:ext cx="6440254" cy="923330"/>
          </a:xfrm>
          <a:prstGeom prst="rect">
            <a:avLst/>
          </a:prstGeom>
          <a:noFill/>
        </p:spPr>
        <p:txBody>
          <a:bodyPr wrap="square" lIns="38099" tIns="19050" rIns="38099" bIns="19050">
            <a:spAutoFit/>
          </a:bodyPr>
          <a:lstStyle/>
          <a:p>
            <a:pPr algn="ctr"/>
            <a:r>
              <a:rPr lang="fr-FR" sz="57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Rapport d’analyse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137A89C-958E-5ACA-0CF4-A073972CB937}"/>
              </a:ext>
            </a:extLst>
          </p:cNvPr>
          <p:cNvSpPr/>
          <p:nvPr/>
        </p:nvSpPr>
        <p:spPr>
          <a:xfrm>
            <a:off x="5262980" y="3571213"/>
            <a:ext cx="10168839" cy="1166730"/>
          </a:xfrm>
          <a:prstGeom prst="rect">
            <a:avLst/>
          </a:prstGeom>
          <a:noFill/>
        </p:spPr>
        <p:txBody>
          <a:bodyPr wrap="square" lIns="38099" tIns="19050" rIns="38099" bIns="19050">
            <a:spAutoFit/>
          </a:bodyPr>
          <a:lstStyle/>
          <a:p>
            <a:pPr algn="just"/>
            <a:r>
              <a:rPr lang="fr-FR" sz="3666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Attention</a:t>
            </a:r>
            <a:r>
              <a:rPr lang="fr-FR" sz="3666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une menace a été détectée sur la clé USB. Vous devez donc la </a:t>
            </a:r>
            <a:r>
              <a:rPr lang="fr-FR" sz="3666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désinfecter</a:t>
            </a:r>
            <a:r>
              <a:rPr lang="fr-FR" sz="3666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  <p:pic>
        <p:nvPicPr>
          <p:cNvPr id="6" name="Image 5" descr="Une image contenant texte, clipart, graphiques vectoriels&#10;&#10;Description générée automatiquement">
            <a:extLst>
              <a:ext uri="{FF2B5EF4-FFF2-40B4-BE49-F238E27FC236}">
                <a16:creationId xmlns:a16="http://schemas.microsoft.com/office/drawing/2014/main" id="{AAE196FB-05A4-5BFB-112B-9407068A47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35" y="3383317"/>
            <a:ext cx="5105607" cy="510560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9E144D0-8953-91E1-A247-090986DDA180}"/>
              </a:ext>
            </a:extLst>
          </p:cNvPr>
          <p:cNvSpPr/>
          <p:nvPr/>
        </p:nvSpPr>
        <p:spPr>
          <a:xfrm>
            <a:off x="5262980" y="4913776"/>
            <a:ext cx="10168839" cy="126983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lIns="38099" tIns="19050" rIns="38099" bIns="19050">
            <a:spAutoFit/>
          </a:bodyPr>
          <a:lstStyle/>
          <a:p>
            <a:pPr algn="ctr"/>
            <a:r>
              <a:rPr lang="fr-FR" sz="4001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Sans action de votre part, cette clé est interdite d’utilisation.</a:t>
            </a:r>
            <a:endParaRPr lang="fr-FR" sz="400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66197A8-6776-FF65-F722-1C0D6EA61249}"/>
              </a:ext>
            </a:extLst>
          </p:cNvPr>
          <p:cNvSpPr/>
          <p:nvPr/>
        </p:nvSpPr>
        <p:spPr>
          <a:xfrm>
            <a:off x="5262980" y="6300261"/>
            <a:ext cx="10168839" cy="1166730"/>
          </a:xfrm>
          <a:prstGeom prst="rect">
            <a:avLst/>
          </a:prstGeom>
          <a:noFill/>
        </p:spPr>
        <p:txBody>
          <a:bodyPr wrap="square" lIns="38099" tIns="19050" rIns="38099" bIns="19050">
            <a:spAutoFit/>
          </a:bodyPr>
          <a:lstStyle/>
          <a:p>
            <a:pPr algn="just"/>
            <a:r>
              <a:rPr lang="fr-FR" sz="3666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 choisissant de désinfecté la clé USB, des données peuvent être supprimées.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29E61261-09D1-04C2-017D-8C3CA5A395C6}"/>
              </a:ext>
            </a:extLst>
          </p:cNvPr>
          <p:cNvSpPr/>
          <p:nvPr/>
        </p:nvSpPr>
        <p:spPr>
          <a:xfrm>
            <a:off x="7262613" y="7642828"/>
            <a:ext cx="6169560" cy="998772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4001" b="1" dirty="0">
                <a:solidFill>
                  <a:schemeClr val="bg1"/>
                </a:solidFill>
              </a:rPr>
              <a:t>Cliquer ici pour désinfecter</a:t>
            </a:r>
          </a:p>
        </p:txBody>
      </p:sp>
    </p:spTree>
    <p:extLst>
      <p:ext uri="{BB962C8B-B14F-4D97-AF65-F5344CB8AC3E}">
        <p14:creationId xmlns:p14="http://schemas.microsoft.com/office/powerpoint/2010/main" val="1637979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E4A499-0F41-CFEF-6EC3-63439A000089}"/>
              </a:ext>
            </a:extLst>
          </p:cNvPr>
          <p:cNvSpPr/>
          <p:nvPr/>
        </p:nvSpPr>
        <p:spPr>
          <a:xfrm>
            <a:off x="100780" y="1"/>
            <a:ext cx="15998885" cy="1425636"/>
          </a:xfrm>
          <a:prstGeom prst="rect">
            <a:avLst/>
          </a:prstGeom>
          <a:solidFill>
            <a:srgbClr val="88001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575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Borne automatique d’analyse Antivirus</a:t>
            </a:r>
          </a:p>
        </p:txBody>
      </p:sp>
      <p:pic>
        <p:nvPicPr>
          <p:cNvPr id="1028" name="Picture 4" descr="primary error | Free SVG">
            <a:extLst>
              <a:ext uri="{FF2B5EF4-FFF2-40B4-BE49-F238E27FC236}">
                <a16:creationId xmlns:a16="http://schemas.microsoft.com/office/drawing/2014/main" id="{78F2C24B-67D0-1983-60D5-8922F14F97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7269" y="2171046"/>
            <a:ext cx="4245909" cy="4245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83278B26-B513-CB68-4193-6A8C898BC26F}"/>
              </a:ext>
            </a:extLst>
          </p:cNvPr>
          <p:cNvSpPr txBox="1"/>
          <p:nvPr/>
        </p:nvSpPr>
        <p:spPr>
          <a:xfrm>
            <a:off x="3437605" y="6817915"/>
            <a:ext cx="10294108" cy="1015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999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Un erreur s’est produite durant l’analyse, veuillez contacter le service informatique.</a:t>
            </a:r>
          </a:p>
        </p:txBody>
      </p:sp>
    </p:spTree>
    <p:extLst>
      <p:ext uri="{BB962C8B-B14F-4D97-AF65-F5344CB8AC3E}">
        <p14:creationId xmlns:p14="http://schemas.microsoft.com/office/powerpoint/2010/main" val="262928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743F34-E031-10B6-006A-365C83EB5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Image source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3AF0CF8-FDB6-6B4B-5CF0-0D2BBF5EB7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>
                <a:hlinkClick r:id="rId2"/>
              </a:rPr>
              <a:t>https://freesvg.org/vector-drawing-of-thumbs-down-in-a-red-circle</a:t>
            </a:r>
            <a:endParaRPr lang="fr-BE" dirty="0"/>
          </a:p>
          <a:p>
            <a:endParaRPr lang="fr-BE" dirty="0"/>
          </a:p>
          <a:p>
            <a:r>
              <a:rPr lang="fr-BE" dirty="0">
                <a:hlinkClick r:id="rId3"/>
              </a:rPr>
              <a:t>https://freesvg.org/vector-clip-art-of-thumbs-up-in-a-green-circle</a:t>
            </a:r>
            <a:endParaRPr lang="fr-BE" dirty="0"/>
          </a:p>
          <a:p>
            <a:endParaRPr lang="fr-BE" dirty="0"/>
          </a:p>
          <a:p>
            <a:r>
              <a:rPr lang="fr-BE" dirty="0">
                <a:hlinkClick r:id="rId4"/>
              </a:rPr>
              <a:t>https://freesvg.org/primary-error</a:t>
            </a:r>
            <a:endParaRPr lang="fr-BE" dirty="0"/>
          </a:p>
          <a:p>
            <a:pPr marL="0" indent="0">
              <a:buNone/>
            </a:pPr>
            <a:endParaRPr lang="fr-BE" dirty="0"/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12104067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</TotalTime>
  <Words>215</Words>
  <Application>Microsoft Office PowerPoint</Application>
  <PresentationFormat>Personnalisé</PresentationFormat>
  <Paragraphs>23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Image source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Didier B</dc:creator>
  <cp:lastModifiedBy>Didier B</cp:lastModifiedBy>
  <cp:revision>8</cp:revision>
  <dcterms:created xsi:type="dcterms:W3CDTF">2022-06-28T14:12:28Z</dcterms:created>
  <dcterms:modified xsi:type="dcterms:W3CDTF">2022-06-30T09:18:38Z</dcterms:modified>
</cp:coreProperties>
</file>